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19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0,078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735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0,147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екпні17-22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13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ес0,063елігі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1393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smtClean="0">
                <a:solidFill>
                  <a:srgbClr val="000000"/>
                </a:solidFill>
                <a:latin typeface="Times New Roman" panose="02020603050405020304" pitchFamily="18" charset="0"/>
                <a:cs typeface="Times New Roman" panose="02020603050405020304" pitchFamily="18" charset="0"/>
              </a:rPr>
              <a:t> А.Б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15895</TotalTime>
  <Words>760</Words>
  <Application>Microsoft Office PowerPoint</Application>
  <PresentationFormat>Лист A4 (210x297 мм)</PresentationFormat>
  <Paragraphs>140</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2021-07-01T03:56:27Z</cp:lastPrinted>
  <dcterms:created xsi:type="dcterms:W3CDTF">2018-03-27T06:03:00Z</dcterms:created>
  <dcterms:modified xsi:type="dcterms:W3CDTF">2023-06-17T06:51:39Z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