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165718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17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17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7910701"/>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5415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0"/>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prstClr val="black">
                    <a:lumMod val="75000"/>
                    <a:lumOff val="25000"/>
                  </a:prstClr>
                </a:solidFill>
                <a:latin typeface="Times New Roman" panose="02020603050405020304" pitchFamily="18" charset="0"/>
                <a:cs typeface="Times New Roman" panose="02020603050405020304" pitchFamily="18" charset="0"/>
              </a:rPr>
              <a:t>18</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17 маусым с. 21-ден 18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7-12 м/с. Ауа температурасы түнде 13-15, күндіз 28-30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маусым с. 21-ден 19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ea typeface="Times New Roman" panose="02020603050405020304" pitchFamily="18" charset="0"/>
              </a:rPr>
              <a:t> аздаған</a:t>
            </a:r>
            <a:r>
              <a:rPr lang="kk-KZ" sz="1100" dirty="0">
                <a:latin typeface="Times New Roman" panose="02020603050405020304" pitchFamily="18" charset="0"/>
                <a:cs typeface="Times New Roman" panose="02020603050405020304" pitchFamily="18" charset="0"/>
              </a:rPr>
              <a:t> 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13-15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18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19</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22479</TotalTime>
  <Words>610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3794</cp:revision>
  <cp:lastPrinted>2023-01-16T10:13:34Z</cp:lastPrinted>
  <dcterms:created xsi:type="dcterms:W3CDTF">2018-03-27T06:03:00Z</dcterms:created>
  <dcterms:modified xsi:type="dcterms:W3CDTF">2023-06-17T06:10:09Z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