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980132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 </a:t>
            </a:r>
            <a:r>
              <a:rPr lang="en-US" altLang="ru-RU" sz="1200" b="1"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17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соғатын жел оңтүстік-батыс желіне ауысады</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күндіз екпіні 15-20 </a:t>
            </a:r>
            <a:r>
              <a:rPr lang="kk-KZ" sz="1200" dirty="0">
                <a:solidFill>
                  <a:prstClr val="black"/>
                </a:solidFill>
                <a:latin typeface="Times New Roman" pitchFamily="18" charset="0"/>
                <a:ea typeface="Calibri"/>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 градус жылы, </a:t>
            </a:r>
            <a:r>
              <a:rPr lang="kk-KZ" sz="1200" dirty="0">
                <a:solidFill>
                  <a:prstClr val="black"/>
                </a:solidFill>
                <a:latin typeface="Times New Roman" pitchFamily="18" charset="0"/>
                <a:cs typeface="Times New Roman" pitchFamily="18" charset="0"/>
              </a:rPr>
              <a:t>күндіз 38-40 градус қатты ыстық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18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a:ea typeface="Calibri"/>
              </a:rPr>
              <a:t>тан жел соғады,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31131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697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Ермекбаева А.Б.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14673</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2993</cp:revision>
  <cp:lastPrinted>2023-04-10T06:36:06Z</cp:lastPrinted>
  <dcterms:created xsi:type="dcterms:W3CDTF">2018-03-27T06:03:00Z</dcterms:created>
  <dcterms:modified xsi:type="dcterms:W3CDTF">2023-06-17T06:56:19Z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