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2" d="100"/>
          <a:sy n="92" d="100"/>
        </p:scale>
        <p:origin x="216"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9481833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17 </a:t>
            </a:r>
            <a:r>
              <a:rPr lang="ru-RU" sz="1200" b="1" dirty="0" err="1">
                <a:solidFill>
                  <a:srgbClr val="000000"/>
                </a:solidFill>
                <a:latin typeface="Times New Roman" panose="02020603050405020304" pitchFamily="18" charset="0"/>
                <a:cs typeface="Times New Roman" panose="02020603050405020304" pitchFamily="18" charset="0"/>
              </a:rPr>
              <a:t>маусымн</a:t>
            </a:r>
            <a:r>
              <a:rPr lang="kk-KZ" sz="1200" b="1" dirty="0">
                <a:solidFill>
                  <a:srgbClr val="000000"/>
                </a:solidFill>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kk-KZ" sz="1200" b="1" kern="900" dirty="0">
                <a:solidFill>
                  <a:srgbClr val="000000"/>
                </a:solidFill>
                <a:latin typeface="Times New Roman" panose="02020603050405020304" pitchFamily="18" charset="0"/>
                <a:cs typeface="Times New Roman" panose="02020603050405020304" pitchFamily="18" charset="0"/>
              </a:rPr>
              <a:t>маусымның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жаңбыр жауады, найзағай күтіледі. Жел 9-14, таңертең және күндіз екпіні 15-20 м/с. Ауаның температурасы түнде 16-18, күндіз 23-25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маусымға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18 </a:t>
            </a:r>
            <a:r>
              <a:rPr lang="kk-KZ" sz="1200" b="1" kern="900"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kk-KZ" sz="1200" b="1" kern="900" dirty="0">
                <a:solidFill>
                  <a:srgbClr val="000000"/>
                </a:solidFill>
                <a:latin typeface="Times New Roman" panose="02020603050405020304" pitchFamily="18" charset="0"/>
                <a:cs typeface="Times New Roman" panose="02020603050405020304" pitchFamily="18" charset="0"/>
              </a:rPr>
              <a:t>маусымның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жаңбыр жауады, найзағай күтіледі. Жел 9-14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16-18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82091890"/>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1371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1.623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маусымға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14367</TotalTime>
  <Words>576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2667</cp:revision>
  <cp:lastPrinted>2021-07-01T07:38:07Z</cp:lastPrinted>
  <dcterms:created xsi:type="dcterms:W3CDTF">2018-03-27T06:03:00Z</dcterms:created>
  <dcterms:modified xsi:type="dcterms:W3CDTF">2023-06-17T07:08:20Z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