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07467187"/>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4147373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0,476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0,894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4773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0,955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err="1"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38-40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батыстан түнде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14510</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2759</cp:revision>
  <cp:lastPrinted>2021-07-01T07:38:07Z</cp:lastPrinted>
  <dcterms:created xsi:type="dcterms:W3CDTF">2018-03-27T06:03:00Z</dcterms:created>
  <dcterms:modified xsi:type="dcterms:W3CDTF">2023-06-17T07:54:25Z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