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43107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2708848"/>
              </p:ext>
            </p:extLst>
          </p:nvPr>
        </p:nvGraphicFramePr>
        <p:xfrm>
          <a:off x="5011986" y="4135786"/>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867</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68</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жаңбыр</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найзағай. 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күндіз екпіні 18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23-25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19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18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19 </a:t>
            </a:r>
            <a:r>
              <a:rPr lang="kk-KZ" sz="1200" b="1" dirty="0" smtClean="0">
                <a:solidFill>
                  <a:schemeClr val="tx1"/>
                </a:solidFill>
                <a:latin typeface="Times New Roman" panose="02020603050405020304" pitchFamily="18" charset="0"/>
                <a:cs typeface="Times New Roman" panose="02020603050405020304" pitchFamily="18" charset="0"/>
              </a:rPr>
              <a:t>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7125" y="621570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20314</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3638</cp:revision>
  <cp:lastPrinted>2021-07-01T03:56:27Z</cp:lastPrinted>
  <dcterms:created xsi:type="dcterms:W3CDTF">2018-03-27T06:03:00Z</dcterms:created>
  <dcterms:modified xsi:type="dcterms:W3CDTF">2023-06-17T06:21:48Z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