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6"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227599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3896997"/>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146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0.914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298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151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1,138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19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18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20-22 жылы</a:t>
            </a:r>
            <a:r>
              <a:rPr lang="kk-KZ" sz="110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21769</TotalTime>
  <Words>586</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2841</cp:revision>
  <cp:lastPrinted>2021-07-01T07:38:07Z</cp:lastPrinted>
  <dcterms:created xsi:type="dcterms:W3CDTF">2018-03-27T06:03:00Z</dcterms:created>
  <dcterms:modified xsi:type="dcterms:W3CDTF">2023-06-17T06:40:54Z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