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8" d="100"/>
          <a:sy n="118" d="100"/>
        </p:scale>
        <p:origin x="-202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№168 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маусым</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18 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17 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18 </a:t>
            </a:r>
            <a:r>
              <a:rPr lang="ru-RU" altLang="ru-RU" sz="1200" b="1" dirty="0" err="1"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күндіз жаңбыр жауады, найзағай болады. Желдің бағыты солтүстік-шығыстан солтүстік-батысқа ауысады, күші 9-14, күндіз екпіні 15-20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түнде 18-20, күндіз 29-31 градус қатты ыстық жылы болады.</a:t>
            </a:r>
          </a:p>
          <a:p>
            <a:pPr algn="ctr"/>
            <a:r>
              <a:rPr lang="kk-KZ" sz="1200" b="1" dirty="0" smtClean="0">
                <a:solidFill>
                  <a:srgbClr val="000000"/>
                </a:solidFill>
                <a:latin typeface="Times New Roman" pitchFamily="18" charset="0"/>
                <a:cs typeface="Times New Roman" pitchFamily="18" charset="0"/>
              </a:rPr>
              <a:t>19 маусымға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18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19 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жаңбыр жауады. </a:t>
            </a:r>
            <a:r>
              <a:rPr lang="kk-KZ" sz="1200" smtClean="0">
                <a:latin typeface="Times New Roman" pitchFamily="18" charset="0"/>
                <a:cs typeface="Times New Roman" pitchFamily="18" charset="0"/>
              </a:rPr>
              <a:t>Солтүстік-батыстан </a:t>
            </a:r>
            <a:r>
              <a:rPr lang="kk-KZ" sz="1200" dirty="0" smtClean="0">
                <a:latin typeface="Times New Roman" pitchFamily="18" charset="0"/>
                <a:cs typeface="Times New Roman" pitchFamily="18" charset="0"/>
              </a:rPr>
              <a:t>жел соғады, күші 9-14 м/с. Ауа температурасы 12-14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80649284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50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101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1176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225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85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425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80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201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338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маусымда</a:t>
            </a:r>
            <a:r>
              <a:rPr lang="kk-KZ" altLang="ru-RU" sz="1200" b="1" dirty="0" smtClean="0">
                <a:latin typeface="Times New Roman" panose="02020603050405020304" pitchFamily="18" charset="0"/>
                <a:cs typeface="Times New Roman" panose="02020603050405020304" pitchFamily="18" charset="0"/>
              </a:rPr>
              <a:t>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Картпанбетов</a:t>
            </a:r>
            <a:r>
              <a:rPr lang="ru-RU" altLang="ru-RU" sz="1200" b="1" i="1" dirty="0" smtClean="0">
                <a:solidFill>
                  <a:srgbClr val="000000"/>
                </a:solidFill>
                <a:latin typeface="Times New Roman" panose="02020603050405020304" pitchFamily="18" charset="0"/>
                <a:cs typeface="Times New Roman" panose="02020603050405020304" pitchFamily="18" charset="0"/>
              </a:rPr>
              <a:t> Д.Г. </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14800</TotalTime>
  <Words>538</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3152</cp:revision>
  <cp:lastPrinted>2021-07-01T07:38:07Z</cp:lastPrinted>
  <dcterms:created xsi:type="dcterms:W3CDTF">2018-03-27T06:03:00Z</dcterms:created>
  <dcterms:modified xsi:type="dcterms:W3CDTF">2023-06-17T07:08:48Z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