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72" y="-27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17 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17 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20269651"/>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найзағай, бұршақ. Солтүстік-шығыстан, шығыстан жел соғады, күші 9-14 м/с, екпіні 15-20 м/с. Ауа температурасы түнде 12-14, күндіз 18-20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19 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бұршақ</a:t>
            </a:r>
            <a:r>
              <a:rPr lang="ru-RU" sz="1100" dirty="0" smtClean="0">
                <a:latin typeface="Times New Roman" pitchFamily="18" charset="0"/>
                <a:cs typeface="Times New Roman" pitchFamily="18" charset="0"/>
              </a:rPr>
              <a:t>. Ш</a:t>
            </a:r>
            <a:r>
              <a:rPr lang="kk-KZ" sz="1100" smtClean="0">
                <a:latin typeface="Times New Roman" pitchFamily="18" charset="0"/>
                <a:cs typeface="Times New Roman" pitchFamily="18" charset="0"/>
              </a:rPr>
              <a:t>ығыстан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10-12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18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19</a:t>
            </a:r>
            <a:r>
              <a:rPr lang="kk-KZ" altLang="ru-RU" sz="1200" dirty="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13758</TotalTime>
  <Words>570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3220</cp:revision>
  <cp:lastPrinted>2021-07-01T03:56:27Z</cp:lastPrinted>
  <dcterms:created xsi:type="dcterms:W3CDTF">2018-03-27T06:03:00Z</dcterms:created>
  <dcterms:modified xsi:type="dcterms:W3CDTF">2023-06-17T07:55:40Z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