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0268333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№169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блачно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 прояснением, днем дождь, гроза, шквал. Ветер юго-восточный с переходом на юго-западный 9-14, днем порывы 15-20 м/с. Температура воздуха ночью 18-20, днем 31-33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небольшой 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-14, порывы 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июня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0164847"/>
              </p:ext>
            </p:extLst>
          </p:nvPr>
        </p:nvGraphicFramePr>
        <p:xfrm>
          <a:off x="5019674" y="4221088"/>
          <a:ext cx="4691064" cy="22057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1.981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А.А./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16800</TotalTime>
  <Words>659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2893</cp:revision>
  <cp:lastPrinted>2021-07-01T03:56:27Z</cp:lastPrinted>
  <dcterms:created xsi:type="dcterms:W3CDTF">2018-03-27T06:03:00Z</dcterms:created>
  <dcterms:modified xsi:type="dcterms:W3CDTF">2023-06-18T06:06:29Z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