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45483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95955" y="115889"/>
            <a:ext cx="4717430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днем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</a:t>
            </a:r>
            <a:r>
              <a:rPr lang="kk-KZ" sz="1200" dirty="0" smtClean="0">
                <a:latin typeface="Times New Roman"/>
                <a:ea typeface="Calibri"/>
              </a:rPr>
              <a:t>9-14, </a:t>
            </a:r>
            <a:r>
              <a:rPr lang="kk-KZ" sz="1200" dirty="0">
                <a:latin typeface="Times New Roman"/>
                <a:ea typeface="Calibri"/>
              </a:rPr>
              <a:t>порывы </a:t>
            </a:r>
            <a:r>
              <a:rPr lang="kk-KZ" sz="1200" dirty="0" smtClean="0">
                <a:latin typeface="Times New Roman"/>
                <a:ea typeface="Calibri"/>
              </a:rPr>
              <a:t>15-20, утром и днем временами 23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22</a:t>
            </a:r>
            <a:r>
              <a:rPr lang="kk-KZ" sz="1200" dirty="0" smtClean="0">
                <a:latin typeface="Times New Roman"/>
                <a:ea typeface="Calibri"/>
              </a:rPr>
              <a:t>-24 тепла,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сильная жара 38</a:t>
            </a:r>
            <a:r>
              <a:rPr lang="kk-KZ" sz="1200" dirty="0" smtClean="0">
                <a:latin typeface="Times New Roman"/>
                <a:ea typeface="Calibri"/>
              </a:rPr>
              <a:t>-40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15-20, временами 23 м/с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3.43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14840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3026</cp:revision>
  <cp:lastPrinted>2023-06-18T06:03:55Z</cp:lastPrinted>
  <dcterms:created xsi:type="dcterms:W3CDTF">2018-03-27T06:03:00Z</dcterms:created>
  <dcterms:modified xsi:type="dcterms:W3CDTF">2023-06-18T06:04:10Z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