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64504781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169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июня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22809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19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днем дождь, гроза. Ветер юго-западный 9-14, днем порывы 15-20 м/с. Температура воздуха ночью 15-17, днем 35-37 тепла.</a:t>
            </a:r>
          </a:p>
          <a:p>
            <a:pPr algn="just">
              <a:spcAft>
                <a:spcPts val="0"/>
              </a:spcAft>
            </a:pPr>
            <a:r>
              <a:rPr lang="ru-RU" sz="10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20 июня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гроза. Ветер западный  9-14, порывы 15-20 м/с. Температура воздуха 13-15 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июня, ночью 20 июня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0011210"/>
              </p:ext>
            </p:extLst>
          </p:nvPr>
        </p:nvGraphicFramePr>
        <p:xfrm>
          <a:off x="5046684" y="3877540"/>
          <a:ext cx="4645221" cy="24447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599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23206</TotalTime>
  <Words>663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3833</cp:revision>
  <cp:lastPrinted>2021-11-30T05:55:24Z</cp:lastPrinted>
  <dcterms:created xsi:type="dcterms:W3CDTF">2018-03-27T06:03:00Z</dcterms:created>
  <dcterms:modified xsi:type="dcterms:W3CDTF">2023-06-18T06:48:09Z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