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8022874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38269452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июня2023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утром и днем кратковременный дождь, гроза, шквал. Ветер юго-западный, западный 8-13, утром и днем порывы 15-20 м/с. Температура воздуха ночью 22- 24, днем 35-37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кратковременный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13291</TotalTime>
  <Words>638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2764</cp:revision>
  <cp:lastPrinted>2021-07-01T03:56:27Z</cp:lastPrinted>
  <dcterms:created xsi:type="dcterms:W3CDTF">2018-03-27T06:03:00Z</dcterms:created>
  <dcterms:modified xsi:type="dcterms:W3CDTF">2023-06-18T06:54:41Z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