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700732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19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утром и днем дождь, гроза. Ветер 9-14, утром и днем порывы 15-20 м/с. Температура воздуха ночью 15-17, днем 29-31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20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Ветер 9-14, порывы 15-20 м/с. Температура воздуха 6-8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18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3292421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15811</TotalTime>
  <Words>617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2713</cp:revision>
  <cp:lastPrinted>2021-07-01T03:56:27Z</cp:lastPrinted>
  <dcterms:created xsi:type="dcterms:W3CDTF">2018-03-27T06:03:00Z</dcterms:created>
  <dcterms:modified xsi:type="dcterms:W3CDTF">2023-06-18T06:55:18Z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