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5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6555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01604784"/>
              </p:ext>
            </p:extLst>
          </p:nvPr>
        </p:nvGraphicFramePr>
        <p:xfrm>
          <a:off x="307975" y="2588895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№169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июня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5158" y="2204864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18 июня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 с прояснением, днем дождь, гроза, шквал. Ветер юго-восточный с переходом на юго-западный 9-14, днем порывы 15-20 м/с. Температура воздуха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21-23,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29-31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небольшой дождь.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юго-западный, западный 9-14, порывы 18 м/с. Температура воздуха 10-12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22368175"/>
              </p:ext>
            </p:extLst>
          </p:nvPr>
        </p:nvGraphicFramePr>
        <p:xfrm>
          <a:off x="4953000" y="4149080"/>
          <a:ext cx="4643470" cy="22565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4746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0.333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0.179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0.085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610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0.122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494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2.469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0.169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134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2454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0.112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1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1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Полянская А.А./ 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16192</TotalTime>
  <Words>614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2852</cp:revision>
  <cp:lastPrinted>2021-07-01T03:56:27Z</cp:lastPrinted>
  <dcterms:created xsi:type="dcterms:W3CDTF">2018-03-27T06:03:00Z</dcterms:created>
  <dcterms:modified xsi:type="dcterms:W3CDTF">2023-06-18T06:13:48Z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