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8008583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5-10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32-34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5-10 м/с. Температура воздуха 13-15°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594531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18623</TotalTime>
  <Words>598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2776</cp:revision>
  <cp:lastPrinted>2021-07-01T03:56:27Z</cp:lastPrinted>
  <dcterms:created xsi:type="dcterms:W3CDTF">2018-03-27T06:03:00Z</dcterms:created>
  <dcterms:modified xsi:type="dcterms:W3CDTF">2023-06-18T06:48:36Z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