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>
        <p:scale>
          <a:sx n="100" d="100"/>
          <a:sy n="100" d="100"/>
        </p:scale>
        <p:origin x="300" y="270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E90944F9-C4E3-41DB-81FF-7F4446BE5958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11D159-B8BA-4B6E-AAB6-BD51EC5F7F7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30C925-60C3-4AAA-A569-71FAF5E4DE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09B2C0-F25B-4C0C-A221-2E98A892311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97A286-3207-431B-8939-94409DA881F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D60B89-7257-462F-A2CF-68DCA05668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E4A129-B7E4-48BB-AD92-C818A0419BB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0B5003-6935-4328-8629-5BE0D9BAF5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66D30B-ECDA-400F-B229-4233C657806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4128FD-533B-4DB3-9FC4-CEF0903AEE3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C7EFD4-F10E-4CD8-9BB1-966780F69BC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421559-710D-4075-853F-6CF82E70386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38E3821F-8C49-40D1-A741-758A21A9CF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169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18 июня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32350" cy="20272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>
                <a:solidFill>
                  <a:schemeClr val="tx1"/>
                </a:solidFill>
                <a:cs typeface="Times New Roman" pitchFamily="18" charset="0"/>
              </a:rPr>
              <a:t>на 19 июня</a:t>
            </a:r>
          </a:p>
          <a:p>
            <a:pPr algn="ctr"/>
            <a:r>
              <a:rPr lang="ru-RU" sz="1100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100" b="1">
                <a:solidFill>
                  <a:schemeClr val="tx1"/>
                </a:solidFill>
                <a:sym typeface="+mn-ea"/>
              </a:rPr>
              <a:t>18 </a:t>
            </a:r>
            <a:r>
              <a:rPr lang="ru-RU" sz="1100" b="1">
                <a:solidFill>
                  <a:schemeClr val="tx1"/>
                </a:solidFill>
              </a:rPr>
              <a:t>июня</a:t>
            </a:r>
            <a:r>
              <a:rPr lang="ru-RU" sz="1100">
                <a:solidFill>
                  <a:schemeClr val="tx1"/>
                </a:solidFill>
              </a:rPr>
              <a:t> </a:t>
            </a:r>
            <a:r>
              <a:rPr lang="ru-RU" sz="1100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19</a:t>
            </a:r>
            <a:r>
              <a:rPr lang="ru-RU" sz="1100" b="1">
                <a:solidFill>
                  <a:schemeClr val="tx1"/>
                </a:solidFill>
                <a:sym typeface="+mn-ea"/>
              </a:rPr>
              <a:t> июня</a:t>
            </a:r>
            <a:endParaRPr lang="ru-RU" sz="1100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altLang="zh-CN">
                <a:solidFill>
                  <a:schemeClr val="tx1"/>
                </a:solidFill>
                <a:cs typeface="宋体"/>
              </a:rPr>
              <a:t>Переменная облачность, днем кратковременный дождь, гроза. Ветер юго-западный 3-8, при грозе порывы 15 м/с. Температура воздуха ночью 21-23 тепла, днем сильная жара 33-35 градусов. </a:t>
            </a:r>
          </a:p>
          <a:p>
            <a:pPr algn="ctr">
              <a:buFont typeface="Arial" charset="0"/>
              <a:buNone/>
            </a:pPr>
            <a:r>
              <a:rPr lang="ru-RU" sz="1100" b="1">
                <a:solidFill>
                  <a:schemeClr val="tx1"/>
                </a:solidFill>
                <a:cs typeface="Times New Roman" pitchFamily="18" charset="0"/>
              </a:rPr>
              <a:t>на ночь 20 июня</a:t>
            </a:r>
          </a:p>
          <a:p>
            <a:pPr algn="ctr">
              <a:buFont typeface="Arial" charset="0"/>
              <a:buNone/>
            </a:pPr>
            <a:r>
              <a:rPr lang="ru-RU" sz="1100" b="1">
                <a:solidFill>
                  <a:schemeClr val="tx1"/>
                </a:solidFill>
                <a:cs typeface="Times New Roman" pitchFamily="18" charset="0"/>
              </a:rPr>
              <a:t>с 21 ч. 19</a:t>
            </a:r>
            <a:r>
              <a:rPr lang="ru-RU" sz="1100" b="1">
                <a:solidFill>
                  <a:schemeClr val="tx1"/>
                </a:solidFill>
                <a:sym typeface="+mn-ea"/>
              </a:rPr>
              <a:t> июня</a:t>
            </a:r>
            <a:r>
              <a:rPr lang="ru-RU" sz="1100">
                <a:solidFill>
                  <a:schemeClr val="tx1"/>
                </a:solidFill>
              </a:rPr>
              <a:t> </a:t>
            </a:r>
            <a:r>
              <a:rPr lang="ru-RU" sz="1100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20 июня</a:t>
            </a:r>
          </a:p>
          <a:p>
            <a:pPr algn="just"/>
            <a:r>
              <a:rPr lang="ru-RU" sz="1100">
                <a:solidFill>
                  <a:schemeClr val="tx1"/>
                </a:solidFill>
              </a:rPr>
              <a:t>Переменная облачность, </a:t>
            </a:r>
            <a:r>
              <a:rPr lang="ru-RU" altLang="zh-CN">
                <a:solidFill>
                  <a:schemeClr val="tx1"/>
                </a:solidFill>
              </a:rPr>
              <a:t>кратковременный дождь, гроза</a:t>
            </a:r>
            <a:r>
              <a:rPr lang="ru-RU" sz="1100">
                <a:solidFill>
                  <a:schemeClr val="tx1"/>
                </a:solidFill>
              </a:rPr>
              <a:t>. </a:t>
            </a:r>
            <a:r>
              <a:rPr lang="ru-RU" altLang="zh-CN">
                <a:solidFill>
                  <a:schemeClr val="tx1"/>
                </a:solidFill>
              </a:rPr>
              <a:t>Ветер юго-западный 3-8, при грозе порывы 15 м/с</a:t>
            </a:r>
            <a:r>
              <a:rPr lang="ru-RU" sz="1100">
                <a:solidFill>
                  <a:schemeClr val="tx1"/>
                </a:solidFill>
              </a:rPr>
              <a:t>. Температура воздуха 21-23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45063" y="2319338"/>
            <a:ext cx="4824412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>
                <a:solidFill>
                  <a:schemeClr val="tx1"/>
                </a:solidFill>
                <a:sym typeface="+mn-ea"/>
              </a:rPr>
              <a:t>19 июня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, ночью 20 июня 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рассеиванию</a:t>
            </a:r>
            <a:r>
              <a:rPr lang="ru-RU" altLang="en-US" b="1"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повышенный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/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5063" y="3827463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18 июня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5026025" y="4302125"/>
          <a:ext cx="4684713" cy="2085975"/>
        </p:xfrm>
        <a:graphic>
          <a:graphicData uri="http://schemas.openxmlformats.org/drawingml/2006/table">
            <a:tbl>
              <a:tblPr/>
              <a:tblGrid>
                <a:gridCol w="1804988"/>
                <a:gridCol w="1398587"/>
                <a:gridCol w="1481138"/>
              </a:tblGrid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06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177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187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152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1756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17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198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1.0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238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45063" y="3338513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Канаева Б.К..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Нурымбеткожа Н.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16285</TotalTime>
  <Words>565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3454</cp:revision>
  <cp:lastPrinted>2021-07-01T09:11:30Z</cp:lastPrinted>
  <dcterms:created xsi:type="dcterms:W3CDTF">2018-03-27T06:03:00Z</dcterms:created>
  <dcterms:modified xsi:type="dcterms:W3CDTF">2023-06-18T07:19:40Z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