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сильный дождь, гроза. Ветер северо-западный 9-14, порывы 15-20 м/с. Температура воздуха ночью 10-12, днем 20-22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513906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20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15485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3200</cp:revision>
  <cp:lastPrinted>2021-02-03T11:37:00Z</cp:lastPrinted>
  <dcterms:created xsi:type="dcterms:W3CDTF">2018-03-27T06:03:00Z</dcterms:created>
  <dcterms:modified xsi:type="dcterms:W3CDTF">2023-06-18T07:31:11Z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