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755636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66631891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облачность, днем дождь, гроза, пыльная буря. Ветер западный ночью 9-14, днем 15-20, порывы 23-28 м/с. Температура воздуха ночью 22-24, днем 34-36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западный 9-14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18-20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2680</cp:revision>
  <cp:lastPrinted>2021-07-01T03:56:27Z</cp:lastPrinted>
  <dcterms:created xsi:type="dcterms:W3CDTF">2018-03-27T06:03:00Z</dcterms:created>
  <dcterms:modified xsi:type="dcterms:W3CDTF">2023-06-18T06:44:44Z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