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71364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күтіледі. Жел 9-14, таңертең және күндіз екпіні 15-20 м/с. Ауаның температурасы түнде 15-17, күндіз 29-31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6-8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457418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14369</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2668</cp:revision>
  <cp:lastPrinted>2021-07-01T07:38:07Z</cp:lastPrinted>
  <dcterms:created xsi:type="dcterms:W3CDTF">2018-03-27T06:03:00Z</dcterms:created>
  <dcterms:modified xsi:type="dcterms:W3CDTF">2023-06-18T06:55:21Z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