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8" d="100"/>
          <a:sy n="118" d="100"/>
        </p:scale>
        <p:origin x="-202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№169 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маусым</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19 маусымға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18 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19 </a:t>
            </a:r>
            <a:r>
              <a:rPr lang="ru-RU" altLang="ru-RU" sz="1200" b="1" dirty="0" err="1" smtClean="0">
                <a:solidFill>
                  <a:srgbClr val="000000"/>
                </a:solidFill>
                <a:latin typeface="Times New Roman" pitchFamily="18" charset="0"/>
                <a:cs typeface="Times New Roman" pitchFamily="18" charset="0"/>
              </a:rPr>
              <a:t>маусым</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 түнде қатты жаңбыр жауады, найзағай болады. Солтүстік-батыстан жел соғады, күші 9-14, </a:t>
            </a:r>
            <a:r>
              <a:rPr lang="kk-KZ" sz="1200" dirty="0" smtClean="0">
                <a:latin typeface="Times New Roman" pitchFamily="18" charset="0"/>
                <a:cs typeface="Times New Roman" pitchFamily="18" charset="0"/>
              </a:rPr>
              <a:t>екпіні 15-20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түнде 10-12, күндіз 20-22 градус жылы болады.</a:t>
            </a:r>
          </a:p>
          <a:p>
            <a:pPr algn="ctr"/>
            <a:r>
              <a:rPr lang="kk-KZ" sz="1200" b="1" dirty="0" smtClean="0">
                <a:solidFill>
                  <a:srgbClr val="000000"/>
                </a:solidFill>
                <a:latin typeface="Times New Roman" pitchFamily="18" charset="0"/>
                <a:cs typeface="Times New Roman" pitchFamily="18" charset="0"/>
              </a:rPr>
              <a:t>20 маусымға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19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20 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Солтүстік-батыстан жел соғады, </a:t>
            </a:r>
            <a:r>
              <a:rPr lang="kk-KZ" sz="1200" smtClean="0">
                <a:latin typeface="Times New Roman" pitchFamily="18" charset="0"/>
                <a:cs typeface="Times New Roman" pitchFamily="18" charset="0"/>
              </a:rPr>
              <a:t>күші </a:t>
            </a:r>
            <a:r>
              <a:rPr lang="kk-KZ" sz="1200" smtClean="0">
                <a:latin typeface="Times New Roman" pitchFamily="18" charset="0"/>
                <a:cs typeface="Times New Roman" pitchFamily="18" charset="0"/>
              </a:rPr>
              <a:t>7-12</a:t>
            </a:r>
            <a:r>
              <a:rPr lang="kk-KZ" sz="120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8-10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381571487"/>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1</a:t>
                      </a:r>
                      <a:r>
                        <a:rPr lang="ru-RU" sz="1000" dirty="0" smtClean="0">
                          <a:latin typeface="Times New Roman" panose="02020603050405020304" pitchFamily="18" charset="0"/>
                          <a:cs typeface="Times New Roman" panose="02020603050405020304" pitchFamily="18" charset="0"/>
                        </a:rPr>
                        <a:t>25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731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0,146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0,235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0,051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0,250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a:latin typeface="Times New Roman" panose="02020603050405020304" pitchFamily="18" charset="0"/>
                <a:cs typeface="Times New Roman" panose="02020603050405020304" pitchFamily="18" charset="0"/>
              </a:rPr>
              <a:t>8</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маусымда</a:t>
            </a:r>
            <a:r>
              <a:rPr lang="kk-KZ" altLang="ru-RU" sz="1200" b="1" dirty="0" smtClean="0">
                <a:latin typeface="Times New Roman" panose="02020603050405020304" pitchFamily="18" charset="0"/>
                <a:cs typeface="Times New Roman" panose="02020603050405020304" pitchFamily="18" charset="0"/>
              </a:rPr>
              <a:t>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Картпанбетов</a:t>
            </a:r>
            <a:r>
              <a:rPr lang="ru-RU" altLang="ru-RU" sz="1200" b="1" i="1" dirty="0" smtClean="0">
                <a:solidFill>
                  <a:srgbClr val="000000"/>
                </a:solidFill>
                <a:latin typeface="Times New Roman" panose="02020603050405020304" pitchFamily="18" charset="0"/>
                <a:cs typeface="Times New Roman" panose="02020603050405020304" pitchFamily="18" charset="0"/>
              </a:rPr>
              <a:t> Д.Г. </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14803</TotalTime>
  <Words>531</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3156</cp:revision>
  <cp:lastPrinted>2021-07-01T07:38:07Z</cp:lastPrinted>
  <dcterms:created xsi:type="dcterms:W3CDTF">2018-03-27T06:03:00Z</dcterms:created>
  <dcterms:modified xsi:type="dcterms:W3CDTF">2023-06-18T07:30:39Z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