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2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18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20269651"/>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қатты </a:t>
            </a:r>
            <a:r>
              <a:rPr lang="kk-KZ" sz="1100" dirty="0" smtClean="0">
                <a:latin typeface="Times New Roman" pitchFamily="18" charset="0"/>
                <a:cs typeface="Times New Roman" pitchFamily="18" charset="0"/>
              </a:rPr>
              <a:t>жаңбыр</a:t>
            </a:r>
            <a:r>
              <a:rPr lang="kk-KZ" sz="1100" dirty="0" smtClean="0"/>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найзағай, </a:t>
            </a:r>
            <a:r>
              <a:rPr lang="kk-KZ" sz="1100" dirty="0" smtClean="0">
                <a:latin typeface="Times New Roman" pitchFamily="18" charset="0"/>
                <a:cs typeface="Times New Roman" pitchFamily="18" charset="0"/>
              </a:rPr>
              <a:t>бұршақ,</a:t>
            </a:r>
            <a:r>
              <a:rPr lang="kk-KZ" sz="1100" dirty="0" smtClean="0"/>
              <a:t> </a:t>
            </a:r>
            <a:r>
              <a:rPr lang="kk-KZ" sz="1100" dirty="0" smtClean="0">
                <a:latin typeface="Times New Roman" pitchFamily="18" charset="0"/>
                <a:cs typeface="Times New Roman" pitchFamily="18" charset="0"/>
              </a:rPr>
              <a:t>дауыл. Шығыстан соғатын жел солтүстік-батысқа ауысады</a:t>
            </a:r>
            <a:r>
              <a:rPr lang="kk-KZ" sz="1100" dirty="0" smtClean="0"/>
              <a:t> 15-20</a:t>
            </a:r>
            <a:r>
              <a:rPr lang="kk-KZ" sz="1100" dirty="0" smtClean="0">
                <a:latin typeface="Times New Roman" pitchFamily="18" charset="0"/>
                <a:cs typeface="Times New Roman" pitchFamily="18" charset="0"/>
              </a:rPr>
              <a:t>, күндіз екпіні 25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18-20 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19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20</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13761</TotalTime>
  <Words>563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3223</cp:revision>
  <cp:lastPrinted>2021-07-01T03:56:27Z</cp:lastPrinted>
  <dcterms:created xsi:type="dcterms:W3CDTF">2018-03-27T06:03:00Z</dcterms:created>
  <dcterms:modified xsi:type="dcterms:W3CDTF">2023-06-18T06:38:17Z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