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3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082186"/>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19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бұршак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20 маусымға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Солтүстік-батыстан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15-20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41719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18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маусымға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17084</TotalTime>
  <Words>576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3050</cp:revision>
  <cp:lastPrinted>2021-07-01T07:38:07Z</cp:lastPrinted>
  <dcterms:created xsi:type="dcterms:W3CDTF">2018-03-27T06:03:00Z</dcterms:created>
  <dcterms:modified xsi:type="dcterms:W3CDTF">2023-06-18T07:19:27Z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