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82482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169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85159"/>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маусымғ</a:t>
            </a:r>
            <a:r>
              <a:rPr lang="kk-KZ" altLang="ru-RU" sz="1200" b="1" dirty="0" smtClean="0">
                <a:latin typeface="Times New Roman" panose="02020603050405020304" pitchFamily="18" charset="0"/>
                <a:cs typeface="Times New Roman" panose="02020603050405020304" pitchFamily="18" charset="0"/>
              </a:rPr>
              <a:t>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18 </a:t>
            </a:r>
            <a:r>
              <a:rPr lang="kk-KZ" altLang="ru-RU" sz="1200" b="1" dirty="0" smtClean="0">
                <a:latin typeface="Times New Roman" pitchFamily="18" charset="0"/>
                <a:cs typeface="Times New Roman" pitchFamily="18" charset="0"/>
              </a:rPr>
              <a:t>маусым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19</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13-15°, </a:t>
            </a:r>
            <a:r>
              <a:rPr lang="kk-KZ" sz="1200" dirty="0" smtClean="0">
                <a:solidFill>
                  <a:prstClr val="black"/>
                </a:solidFill>
                <a:latin typeface="Times New Roman" pitchFamily="18" charset="0"/>
                <a:cs typeface="Times New Roman" pitchFamily="18" charset="0"/>
              </a:rPr>
              <a:t>күндіз 32-34°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19 </a:t>
            </a:r>
            <a:r>
              <a:rPr lang="kk-KZ" altLang="ru-RU" sz="1200" b="1" dirty="0" smtClean="0">
                <a:latin typeface="Times New Roman" pitchFamily="18" charset="0"/>
                <a:cs typeface="Times New Roman"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 </a:t>
            </a:r>
            <a:r>
              <a:rPr 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Оңтүстік-шығыстан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13-15°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255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92502993"/>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8379">
                <a:tc>
                  <a:txBody>
                    <a:bodyPr/>
                    <a:lstStyle/>
                    <a:p>
                      <a:r>
                        <a:rPr lang="ru-RU" sz="100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778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Н.М.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19967</TotalTime>
  <Words>604</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2934</cp:revision>
  <cp:lastPrinted>2021-07-01T03:56:27Z</cp:lastPrinted>
  <dcterms:created xsi:type="dcterms:W3CDTF">2018-03-27T06:03:00Z</dcterms:created>
  <dcterms:modified xsi:type="dcterms:W3CDTF">2023-06-18T06:57:45Z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