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3999746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785104"/>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 бойынша</a:t>
            </a:r>
            <a:r>
              <a:rPr lang="ru-RU" altLang="ru-RU" sz="1100" b="1" dirty="0">
                <a:latin typeface="Times New Roman" panose="02020603050405020304" pitchFamily="18" charset="0"/>
                <a:cs typeface="Times New Roman" panose="02020603050405020304" pitchFamily="18" charset="0"/>
              </a:rPr>
              <a:t> </a:t>
            </a:r>
            <a:r>
              <a:rPr lang="en-US" altLang="ru-RU" sz="1100" b="1" dirty="0" smtClean="0">
                <a:latin typeface="Times New Roman" panose="02020603050405020304" pitchFamily="18" charset="0"/>
                <a:cs typeface="Times New Roman" panose="02020603050405020304" pitchFamily="18" charset="0"/>
              </a:rPr>
              <a:t>1</a:t>
            </a:r>
            <a:r>
              <a:rPr lang="kk-KZ" altLang="ru-RU" sz="1100" b="1" dirty="0" smtClean="0">
                <a:latin typeface="Times New Roman" panose="02020603050405020304" pitchFamily="18" charset="0"/>
                <a:cs typeface="Times New Roman" panose="02020603050405020304" pitchFamily="18" charset="0"/>
              </a:rPr>
              <a:t>9 маусымға  </a:t>
            </a:r>
            <a:r>
              <a:rPr lang="ru-RU" altLang="ru-RU" sz="1100" b="1" dirty="0" err="1" smtClean="0">
                <a:latin typeface="Times New Roman" panose="02020603050405020304" pitchFamily="18" charset="0"/>
                <a:cs typeface="Times New Roman" panose="02020603050405020304" pitchFamily="18" charset="0"/>
              </a:rPr>
              <a:t>арналған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latin typeface="Times New Roman" panose="02020603050405020304" pitchFamily="18" charset="0"/>
                <a:cs typeface="Times New Roman" panose="02020603050405020304" pitchFamily="18" charset="0"/>
              </a:rPr>
              <a:t>2023 </a:t>
            </a:r>
            <a:r>
              <a:rPr lang="ru-RU" altLang="ru-RU" sz="1100" b="1" dirty="0">
                <a:latin typeface="Times New Roman" panose="02020603050405020304" pitchFamily="18" charset="0"/>
                <a:cs typeface="Times New Roman" panose="02020603050405020304" pitchFamily="18" charset="0"/>
              </a:rPr>
              <a:t>ж. </a:t>
            </a:r>
            <a:r>
              <a:rPr lang="kk-KZ" altLang="ru-RU" sz="1100" b="1" dirty="0">
                <a:latin typeface="Times New Roman" pitchFamily="18" charset="0"/>
                <a:cs typeface="Times New Roman" pitchFamily="18" charset="0"/>
              </a:rPr>
              <a:t>21 сағ. </a:t>
            </a:r>
            <a:r>
              <a:rPr lang="kk-KZ" altLang="ru-RU" sz="1100" b="1" dirty="0" smtClean="0">
                <a:latin typeface="Times New Roman" pitchFamily="18" charset="0"/>
                <a:cs typeface="Times New Roman" pitchFamily="18" charset="0"/>
              </a:rPr>
              <a:t>18 маусымнан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a:t>
            </a:r>
            <a:r>
              <a:rPr lang="kk-KZ" altLang="ru-RU" sz="1100" b="1" dirty="0" smtClean="0">
                <a:latin typeface="Times New Roman" pitchFamily="18" charset="0"/>
                <a:cs typeface="Times New Roman" pitchFamily="18" charset="0"/>
              </a:rPr>
              <a:t>19 маусымға 2023 </a:t>
            </a:r>
            <a:r>
              <a:rPr lang="kk-KZ" altLang="ru-RU" sz="1100" b="1" dirty="0">
                <a:latin typeface="Times New Roman" pitchFamily="18" charset="0"/>
                <a:cs typeface="Times New Roman" pitchFamily="18" charset="0"/>
              </a:rPr>
              <a:t>ж. </a:t>
            </a:r>
            <a:r>
              <a:rPr lang="ru-RU" sz="1100" b="1" dirty="0" smtClean="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таңертең және күндіз өткінші жаңбыр, найзағай, дауыл </a:t>
            </a:r>
            <a:r>
              <a:rPr lang="kk-KZ" sz="1100" dirty="0" smtClean="0">
                <a:latin typeface="Times New Roman" pitchFamily="18" charset="0"/>
                <a:cs typeface="Times New Roman" pitchFamily="18" charset="0"/>
              </a:rPr>
              <a:t>болады. Оңтүстік-батыстан </a:t>
            </a:r>
            <a:r>
              <a:rPr lang="kk-KZ" sz="1100" dirty="0" smtClean="0">
                <a:latin typeface="Times New Roman" pitchFamily="18" charset="0"/>
                <a:cs typeface="Times New Roman" pitchFamily="18" charset="0"/>
              </a:rPr>
              <a:t>, батыстан жел </a:t>
            </a:r>
            <a:r>
              <a:rPr lang="kk-KZ" sz="1100" dirty="0" smtClean="0">
                <a:latin typeface="Times New Roman" pitchFamily="18" charset="0"/>
                <a:cs typeface="Times New Roman" pitchFamily="18" charset="0"/>
              </a:rPr>
              <a:t>соғады, күші 8-13, </a:t>
            </a:r>
            <a:r>
              <a:rPr lang="kk-KZ" sz="1100" dirty="0" smtClean="0">
                <a:latin typeface="Times New Roman" pitchFamily="18" charset="0"/>
                <a:cs typeface="Times New Roman" pitchFamily="18" charset="0"/>
              </a:rPr>
              <a:t>таңертең және күндіз </a:t>
            </a:r>
            <a:r>
              <a:rPr lang="kk-KZ" sz="1100" dirty="0" smtClean="0">
                <a:latin typeface="Times New Roman" pitchFamily="18" charset="0"/>
                <a:cs typeface="Times New Roman" pitchFamily="18" charset="0"/>
              </a:rPr>
              <a:t>екпіні 15-20 м/с. Ауа температурасы түнде </a:t>
            </a:r>
            <a:r>
              <a:rPr lang="kk-KZ"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градус жылы, </a:t>
            </a:r>
            <a:r>
              <a:rPr lang="kk-KZ" sz="1100" dirty="0" smtClean="0">
                <a:latin typeface="Times New Roman" pitchFamily="18" charset="0"/>
                <a:cs typeface="Times New Roman" pitchFamily="18" charset="0"/>
              </a:rPr>
              <a:t> күндіз 35-37 </a:t>
            </a:r>
            <a:r>
              <a:rPr lang="kk-KZ" sz="1100" dirty="0" smtClean="0">
                <a:latin typeface="Times New Roman" pitchFamily="18" charset="0"/>
                <a:cs typeface="Times New Roman" pitchFamily="18" charset="0"/>
              </a:rPr>
              <a:t>градус қатты ыстық болады.</a:t>
            </a:r>
            <a:endParaRPr lang="ru-RU" sz="1100" dirty="0" smtClean="0">
              <a:latin typeface="Times New Roman" pitchFamily="18" charset="0"/>
              <a:cs typeface="Times New Roman" pitchFamily="18" charset="0"/>
            </a:endParaRPr>
          </a:p>
          <a:p>
            <a:pPr indent="182563" algn="just"/>
            <a:r>
              <a:rPr lang="kk-KZ" altLang="ru-RU" sz="1100" b="1" dirty="0" smtClean="0">
                <a:latin typeface="Times New Roman" pitchFamily="18" charset="0"/>
                <a:cs typeface="Times New Roman" pitchFamily="18" charset="0"/>
              </a:rPr>
              <a:t>                                         20 маусымға </a:t>
            </a:r>
            <a:endParaRPr lang="kk-KZ" altLang="ru-RU" sz="1100" b="1" dirty="0">
              <a:latin typeface="Times New Roman" pitchFamily="18" charset="0"/>
              <a:cs typeface="Times New Roman" pitchFamily="18" charset="0"/>
            </a:endParaRPr>
          </a:p>
          <a:p>
            <a:pPr indent="182563" algn="ctr"/>
            <a:r>
              <a:rPr lang="kk-KZ" altLang="ru-RU" sz="1100" b="1" dirty="0" smtClean="0">
                <a:latin typeface="Times New Roman" pitchFamily="18" charset="0"/>
                <a:cs typeface="Times New Roman" pitchFamily="18" charset="0"/>
              </a:rPr>
              <a:t>2023 </a:t>
            </a:r>
            <a:r>
              <a:rPr lang="kk-KZ" altLang="ru-RU" sz="1100" b="1" dirty="0">
                <a:latin typeface="Times New Roman" pitchFamily="18" charset="0"/>
                <a:cs typeface="Times New Roman" pitchFamily="18" charset="0"/>
              </a:rPr>
              <a:t>ж. 21 сағ. </a:t>
            </a:r>
            <a:r>
              <a:rPr lang="kk-KZ" altLang="ru-RU" sz="1100" b="1" dirty="0" smtClean="0">
                <a:latin typeface="Times New Roman" pitchFamily="18" charset="0"/>
                <a:cs typeface="Times New Roman" pitchFamily="18" charset="0"/>
              </a:rPr>
              <a:t>19 маусымнан 09 </a:t>
            </a:r>
            <a:r>
              <a:rPr lang="kk-KZ" altLang="ru-RU" sz="1100" b="1" dirty="0">
                <a:latin typeface="Times New Roman" pitchFamily="18" charset="0"/>
                <a:cs typeface="Times New Roman" pitchFamily="18" charset="0"/>
              </a:rPr>
              <a:t>сағ. </a:t>
            </a:r>
            <a:r>
              <a:rPr lang="kk-KZ" altLang="ru-RU" sz="1100" b="1" dirty="0" smtClean="0">
                <a:latin typeface="Times New Roman" pitchFamily="18" charset="0"/>
                <a:cs typeface="Times New Roman" pitchFamily="18" charset="0"/>
              </a:rPr>
              <a:t>20 маусымға дейін</a:t>
            </a:r>
            <a:endParaRPr lang="en-US" altLang="ru-RU" sz="11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өткінші жаңбыр, найзағай </a:t>
            </a:r>
            <a:r>
              <a:rPr lang="kk-KZ" sz="1100" dirty="0" smtClean="0">
                <a:latin typeface="Times New Roman" pitchFamily="18" charset="0"/>
                <a:cs typeface="Times New Roman" pitchFamily="18" charset="0"/>
              </a:rPr>
              <a:t>болады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8-13 м/с. Ауа температурасы  21-23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20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13543</TotalTime>
  <Words>607</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2903</cp:revision>
  <cp:lastPrinted>2021-07-01T03:56:27Z</cp:lastPrinted>
  <dcterms:created xsi:type="dcterms:W3CDTF">2018-03-27T06:03:00Z</dcterms:created>
  <dcterms:modified xsi:type="dcterms:W3CDTF">2023-06-18T06:54:03Z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