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6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43997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7562842"/>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18-20, күндіз 28-30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kk-KZ"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21767</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2843</cp:revision>
  <cp:lastPrinted>2021-07-01T07:38:07Z</cp:lastPrinted>
  <dcterms:created xsi:type="dcterms:W3CDTF">2018-03-27T06:03:00Z</dcterms:created>
  <dcterms:modified xsi:type="dcterms:W3CDTF">2023-06-18T07:23:45Z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