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a:t>
            </a:r>
            <a:r>
              <a:rPr lang="en-US" altLang="ru-RU" sz="1200" b="1"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itchFamily="18" charset="0"/>
                <a:cs typeface="Times New Roman" pitchFamily="18" charset="0"/>
              </a:rPr>
              <a:t>таңертең 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болады.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ea typeface="Calibri"/>
                <a:cs typeface="Times New Roman" pitchFamily="18" charset="0"/>
              </a:rPr>
              <a:t>екпіні </a:t>
            </a:r>
            <a:r>
              <a:rPr lang="kk-KZ" sz="1200" dirty="0" smtClean="0">
                <a:solidFill>
                  <a:prstClr val="black"/>
                </a:solidFill>
                <a:latin typeface="Times New Roman" pitchFamily="18" charset="0"/>
                <a:ea typeface="Calibri"/>
                <a:cs typeface="Times New Roman" pitchFamily="18" charset="0"/>
              </a:rPr>
              <a:t>15-20, таңертең және күндіз </a:t>
            </a:r>
            <a:r>
              <a:rPr lang="kk-KZ" sz="1200" dirty="0">
                <a:solidFill>
                  <a:prstClr val="black"/>
                </a:solidFill>
                <a:latin typeface="Times New Roman" pitchFamily="18" charset="0"/>
                <a:ea typeface="Calibri"/>
                <a:cs typeface="Times New Roman" pitchFamily="18" charset="0"/>
              </a:rPr>
              <a:t>кей уақытта </a:t>
            </a:r>
            <a:r>
              <a:rPr lang="kk-KZ" sz="1200" dirty="0" smtClean="0">
                <a:solidFill>
                  <a:prstClr val="black"/>
                </a:solidFill>
                <a:latin typeface="Times New Roman" pitchFamily="18" charset="0"/>
                <a:ea typeface="Calibri"/>
                <a:cs typeface="Times New Roman" pitchFamily="18" charset="0"/>
              </a:rPr>
              <a:t>23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22-24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қатты ыстық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19 </a:t>
            </a:r>
            <a:r>
              <a:rPr 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кей уақытта 23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2071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27.4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14685</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2997</cp:revision>
  <cp:lastPrinted>2023-06-18T06:10:42Z</cp:lastPrinted>
  <dcterms:created xsi:type="dcterms:W3CDTF">2018-03-27T06:03:00Z</dcterms:created>
  <dcterms:modified xsi:type="dcterms:W3CDTF">2023-06-18T06:11:32Z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