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4279157"/>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18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18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7582912"/>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2930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2"/>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prstClr val="black">
                    <a:lumMod val="75000"/>
                    <a:lumOff val="25000"/>
                  </a:prstClr>
                </a:solidFill>
                <a:latin typeface="Times New Roman" panose="02020603050405020304" pitchFamily="18" charset="0"/>
                <a:cs typeface="Times New Roman" panose="02020603050405020304" pitchFamily="18" charset="0"/>
              </a:rPr>
              <a:t>19</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18 маусым с. 21-ден 19 </a:t>
            </a:r>
            <a:r>
              <a:rPr lang="kk-KZ" sz="1100" b="1" dirty="0">
                <a:solidFill>
                  <a:prstClr val="black"/>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күндіз</a:t>
            </a:r>
            <a:r>
              <a:rPr lang="kk-KZ" sz="1100" dirty="0">
                <a:latin typeface="Times New Roman" panose="02020603050405020304" pitchFamily="18" charset="0"/>
                <a:cs typeface="Times New Roman" panose="02020603050405020304" pitchFamily="18" charset="0"/>
              </a:rPr>
              <a:t> жаңбыр, найзағай</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a:t>
            </a:r>
            <a:r>
              <a:rPr lang="kk-KZ" sz="1100" dirty="0">
                <a:latin typeface="Times New Roman" panose="02020603050405020304" pitchFamily="18" charset="0"/>
                <a:cs typeface="Times New Roman" panose="02020603050405020304" pitchFamily="18" charset="0"/>
              </a:rPr>
              <a:t>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a:t>
            </a:r>
            <a:r>
              <a:rPr lang="kk-KZ" sz="1100" dirty="0">
                <a:latin typeface="Times New Roman" panose="02020603050405020304" pitchFamily="18" charset="0"/>
                <a:cs typeface="Times New Roman" panose="02020603050405020304" pitchFamily="18" charset="0"/>
              </a:rPr>
              <a:t>екпіні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15-20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15-17,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35-37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19 маусым с. 21-ден 20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жаңбыр, найзағай</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Батыстан 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a:t>
            </a:r>
            <a:r>
              <a:rPr lang="kk-KZ" sz="1100" dirty="0">
                <a:latin typeface="Times New Roman" panose="02020603050405020304" pitchFamily="18" charset="0"/>
                <a:cs typeface="Times New Roman" panose="02020603050405020304" pitchFamily="18" charset="0"/>
              </a:rPr>
              <a:t>екпіні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15-20 м/с. Ауа температурасы түнде 13-15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19 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20</a:t>
            </a:r>
            <a:r>
              <a:rPr lang="kk-KZ" sz="1100" b="1">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22487</TotalTime>
  <Words>618</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3799</cp:revision>
  <cp:lastPrinted>2023-01-16T10:13:34Z</cp:lastPrinted>
  <dcterms:created xsi:type="dcterms:W3CDTF">2018-03-27T06:03:00Z</dcterms:created>
  <dcterms:modified xsi:type="dcterms:W3CDTF">2023-06-18T06:48:27Z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