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84" y="-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№170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20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19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20 июня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небольшой, днем кратковременный дождь, гроза. Ветер юго-западный 7-12, при грозе 15-20 м/с. Температура воздуха ночью 19-21, днем 26-28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21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20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21 июня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, небольшой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дождь, гроза. Ветер юго-западный 7-12, при грозе 15-20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16-18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786188"/>
          <a:ext cx="4513543" cy="23449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2542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148/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16198</TotalTime>
  <Words>583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3290</cp:revision>
  <cp:lastPrinted>2021-07-01T03:56:27Z</cp:lastPrinted>
  <dcterms:created xsi:type="dcterms:W3CDTF">2018-03-27T06:03:00Z</dcterms:created>
  <dcterms:modified xsi:type="dcterms:W3CDTF">2023-06-19T09:00:44Z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