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480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5210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640817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днем дождь, гроза. Ветер северо-восточный с переходом на западный 7-12 м/с. Температура воздуха ночью 17-19,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19506</TotalTime>
  <Words>539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2810</cp:revision>
  <cp:lastPrinted>2021-10-15T03:50:29Z</cp:lastPrinted>
  <dcterms:created xsi:type="dcterms:W3CDTF">2018-03-27T06:03:00Z</dcterms:created>
  <dcterms:modified xsi:type="dcterms:W3CDTF">2023-06-19T09:09:09Z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