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660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1584653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июня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20 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дождь, гроза.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9-14, порывы 15-20 м/с. Температура воздуха ночью 6-8, днем 15-17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21 июня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21 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 м/с. Температура воздуха 7-9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19 июня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72282065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86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0.537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110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0.367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93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0.186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590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0.118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0.164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0.037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AB2F5FF4-4A1A-4FF6-8777-85017D7D8793}"/>
              </a:ext>
            </a:extLst>
          </p:cNvPr>
          <p:cNvSpPr txBox="1"/>
          <p:nvPr/>
        </p:nvSpPr>
        <p:spPr>
          <a:xfrm>
            <a:off x="5054507" y="236971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15832</TotalTime>
  <Words>576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2714</cp:revision>
  <cp:lastPrinted>2021-07-01T03:56:27Z</cp:lastPrinted>
  <dcterms:created xsi:type="dcterms:W3CDTF">2018-03-27T06:03:00Z</dcterms:created>
  <dcterms:modified xsi:type="dcterms:W3CDTF">2023-06-19T09:09:48Z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