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1" d="100"/>
          <a:sy n="111" d="100"/>
        </p:scale>
        <p:origin x="-69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0790143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временами дождь. Ветер северо-западный, 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дождь. Ветер 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7481189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июня, ночью 21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18323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3008</cp:revision>
  <cp:lastPrinted>2021-07-01T03:56:27Z</cp:lastPrinted>
  <dcterms:created xsi:type="dcterms:W3CDTF">2018-03-27T06:03:00Z</dcterms:created>
  <dcterms:modified xsi:type="dcterms:W3CDTF">2023-06-19T09:06:18Z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