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2C38CF5-4FE3-4953-9C7E-DBDDD0166C2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478860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231EF-C4E0-4437-A203-3DC50FB5A8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B2867-DCF9-4D18-8538-D9BB8C0A7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D9A37-2A99-47AA-B51F-08421B7597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2D504-2B3D-4F81-8BDC-FB7CDD153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7F21-C990-4503-BA29-299483AA9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B8381-5995-43DD-9254-87B282762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2C5B4-4E41-43ED-9F67-2654F0F22E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37393-0629-414E-9576-29810EEE80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28947-D3EE-4855-A2B4-79ECBC4A0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088D3-B166-4560-A30E-5D7B73A4F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66222-43CF-48E2-B8F6-3DC01A82C0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C36D25-BF7F-4835-8C49-ADBDA6ED35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днем кратковременный дождь, гроза. Ветер юго-западный 3-8, при грозе порывы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15-18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23-25,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28-30 тепла. 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21 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20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кратковременный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дождь, гроза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юго-западный 3-8, при грозе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>
                <a:solidFill>
                  <a:schemeClr val="tx1"/>
                </a:solidFill>
                <a:sym typeface="+mn-ea"/>
              </a:rPr>
              <a:t>20 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21 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3480023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16289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3458</cp:revision>
  <cp:lastPrinted>2021-07-01T09:11:30Z</cp:lastPrinted>
  <dcterms:created xsi:type="dcterms:W3CDTF">2018-03-27T06:03:00Z</dcterms:created>
  <dcterms:modified xsi:type="dcterms:W3CDTF">2023-06-19T06:46:12Z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