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72" y="-33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69440998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№170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дождь, гроза. Ветер западный 9-14, порывы 18 м/с. Температура воздуха ночью 9-11, днем 18-20 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юго-восточный 9-14 м/с. Температура воздуха 10-12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19 июня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07528162"/>
              </p:ext>
            </p:extLst>
          </p:nvPr>
        </p:nvGraphicFramePr>
        <p:xfrm>
          <a:off x="5019674" y="4221088"/>
          <a:ext cx="4691064" cy="22057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А.О./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16832</TotalTime>
  <Words>646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2896</cp:revision>
  <cp:lastPrinted>2021-07-01T03:56:27Z</cp:lastPrinted>
  <dcterms:created xsi:type="dcterms:W3CDTF">2018-03-27T06:03:00Z</dcterms:created>
  <dcterms:modified xsi:type="dcterms:W3CDTF">2023-06-19T06:44:23Z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