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923185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19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днем дождь, гроза, град.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smtClean="0">
                <a:latin typeface="Times New Roman"/>
                <a:ea typeface="Calibri"/>
                <a:cs typeface="Times New Roman"/>
              </a:rPr>
              <a:t>северо-западный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9-14, порывы 15-20, временами 23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20-22 тепла,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3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0-32 градусов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9-14, порывы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21-23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237922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3049</cp:revision>
  <cp:lastPrinted>2023-06-19T05:39:27Z</cp:lastPrinted>
  <dcterms:created xsi:type="dcterms:W3CDTF">2018-03-27T06:03:00Z</dcterms:created>
  <dcterms:modified xsi:type="dcterms:W3CDTF">2023-06-19T05:46:35Z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