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660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2683187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19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7-12, при грозе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7-12 м/с. Температура воздуха 12-14°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0044256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 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18115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2730</cp:revision>
  <cp:lastPrinted>2021-10-14T11:15:53Z</cp:lastPrinted>
  <dcterms:created xsi:type="dcterms:W3CDTF">2018-03-27T06:03:00Z</dcterms:created>
  <dcterms:modified xsi:type="dcterms:W3CDTF">2023-06-19T09:03:11Z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