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30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Температура воздуха ночью 6-8, днем 18-20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4-9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4517581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21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15570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3205</cp:revision>
  <cp:lastPrinted>2021-02-03T11:37:00Z</cp:lastPrinted>
  <dcterms:created xsi:type="dcterms:W3CDTF">2018-03-27T06:03:00Z</dcterms:created>
  <dcterms:modified xsi:type="dcterms:W3CDTF">2023-06-19T09:02:22Z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