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93" d="100"/>
          <a:sy n="93" d="100"/>
        </p:scale>
        <p:origin x="-114" y="-5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26878839"/>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19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19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06566570"/>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19 маусым с. 21-ден 20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күндіз</a:t>
            </a:r>
            <a:r>
              <a:rPr lang="kk-KZ" sz="1100" dirty="0">
                <a:latin typeface="Times New Roman" panose="02020603050405020304" pitchFamily="18" charset="0"/>
                <a:cs typeface="Times New Roman" panose="02020603050405020304" pitchFamily="18" charset="0"/>
              </a:rPr>
              <a:t> 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екпіні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15-20 м/с. Ауа температурасы түнде 14-16, күндіз 19-21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маусым с. 21-ден 21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9-11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21</a:t>
            </a:r>
            <a:r>
              <a:rPr lang="kk-KZ" sz="1100" b="1">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22494</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3801</cp:revision>
  <cp:lastPrinted>2023-01-16T10:13:34Z</cp:lastPrinted>
  <dcterms:created xsi:type="dcterms:W3CDTF">2018-03-27T06:03:00Z</dcterms:created>
  <dcterms:modified xsi:type="dcterms:W3CDTF">2023-06-19T06:39:43Z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