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0" d="100"/>
          <a:sy n="110" d="100"/>
        </p:scale>
        <p:origin x="-72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197102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20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таңертен 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кей уакыттарда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күндіз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21 маусымға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кей уакыттарда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anose="02020603050405020304" pitchFamily="18" charset="0"/>
                <a:ea typeface="SimSun" panose="02010600030101010101" pitchFamily="2" charset="-122"/>
              </a:rPr>
              <a:t>атыстан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838863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19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17113</TotalTime>
  <Words>582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3052</cp:revision>
  <cp:lastPrinted>2021-07-01T07:38:07Z</cp:lastPrinted>
  <dcterms:created xsi:type="dcterms:W3CDTF">2018-03-27T06:03:00Z</dcterms:created>
  <dcterms:modified xsi:type="dcterms:W3CDTF">2023-06-19T09:06:46Z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