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7" d="100"/>
          <a:sy n="97" d="100"/>
        </p:scale>
        <p:origin x="-84"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23696035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19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 маусымға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Баты</a:t>
            </a:r>
            <a:r>
              <a:rPr lang="uz-Cyrl-UZ" sz="1100" dirty="0" smtClean="0">
                <a:latin typeface="Times New Roman" pitchFamily="18" charset="0"/>
                <a:cs typeface="Times New Roman" pitchFamily="18" charset="0"/>
              </a:rPr>
              <a:t>стан </a:t>
            </a:r>
            <a:r>
              <a:rPr lang="kk-KZ" sz="1100" dirty="0" smtClean="0">
                <a:latin typeface="Times New Roman" pitchFamily="18" charset="0"/>
                <a:cs typeface="Times New Roman" pitchFamily="18" charset="0"/>
              </a:rPr>
              <a:t>жел соғады, күші 8-13, түнде және таңертең екпіні 15-20 м/с. Ауа температурасы түнде 20-22, күндіз 32 -34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21 маусымға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20 маусымнан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21 маусымға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Батыстан </a:t>
            </a:r>
            <a:r>
              <a:rPr lang="kk-KZ" sz="1100" dirty="0" smtClean="0">
                <a:latin typeface="Times New Roman" pitchFamily="18" charset="0"/>
                <a:cs typeface="Times New Roman" pitchFamily="18" charset="0"/>
              </a:rPr>
              <a:t>жел соғады, күші 8-13 м/с. Ауа температурасы  20-22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13575</TotalTime>
  <Words>595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2900</cp:revision>
  <cp:lastPrinted>2021-07-01T03:56:27Z</cp:lastPrinted>
  <dcterms:created xsi:type="dcterms:W3CDTF">2018-03-27T06:03:00Z</dcterms:created>
  <dcterms:modified xsi:type="dcterms:W3CDTF">2023-06-19T06:48:24Z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