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660"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6060102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19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9-14, екпіні 15-20 м/с. Ауаның температурасы түнде 16-8, күндіз 15-17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20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7-9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0105021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0.537</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110</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0.367</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590</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0.118</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14386</TotalTime>
  <Words>535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2669</cp:revision>
  <cp:lastPrinted>2021-07-01T07:38:07Z</cp:lastPrinted>
  <dcterms:created xsi:type="dcterms:W3CDTF">2018-03-27T06:03:00Z</dcterms:created>
  <dcterms:modified xsi:type="dcterms:W3CDTF">2023-06-19T09:10:09Z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