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5277523"/>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19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 </a:t>
            </a:r>
            <a:r>
              <a:rPr lang="kk-KZ" sz="1200" dirty="0">
                <a:solidFill>
                  <a:prstClr val="black"/>
                </a:solidFill>
                <a:latin typeface="Times New Roman" pitchFamily="18" charset="0"/>
                <a:cs typeface="Times New Roman" pitchFamily="18" charset="0"/>
              </a:rPr>
              <a:t>болады.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екпіні 15-20, </a:t>
            </a:r>
            <a:r>
              <a:rPr lang="kk-KZ" sz="1200" dirty="0" smtClean="0">
                <a:solidFill>
                  <a:prstClr val="black"/>
                </a:solidFill>
                <a:latin typeface="Times New Roman" pitchFamily="18" charset="0"/>
                <a:ea typeface="Calibri"/>
                <a:cs typeface="Times New Roman" pitchFamily="18" charset="0"/>
              </a:rPr>
              <a:t>кей </a:t>
            </a:r>
            <a:r>
              <a:rPr lang="kk-KZ" sz="1200" dirty="0">
                <a:solidFill>
                  <a:prstClr val="black"/>
                </a:solidFill>
                <a:latin typeface="Times New Roman" pitchFamily="18" charset="0"/>
                <a:ea typeface="Calibri"/>
                <a:cs typeface="Times New Roman" pitchFamily="18" charset="0"/>
              </a:rPr>
              <a:t>уақытта 23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маусымға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20 </a:t>
            </a:r>
            <a:r>
              <a:rPr 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екпіні </a:t>
            </a:r>
            <a:r>
              <a:rPr lang="kk-KZ" sz="1200" dirty="0" smtClean="0">
                <a:solidFill>
                  <a:prstClr val="black"/>
                </a:solidFill>
                <a:latin typeface="Times New Roman" pitchFamily="18" charset="0"/>
                <a:ea typeface="Calibri"/>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21-23 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43412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598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3015</cp:revision>
  <cp:lastPrinted>2023-06-19T05:38:35Z</cp:lastPrinted>
  <dcterms:created xsi:type="dcterms:W3CDTF">2018-03-27T06:03:00Z</dcterms:created>
  <dcterms:modified xsi:type="dcterms:W3CDTF">2023-06-19T05:45:47Z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