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660"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815463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таңертең және күндіз жаңбыр, найзағай.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найзағай кезінде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Оңтүстік-шығыстан</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3777948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17994</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2777</cp:revision>
  <cp:lastPrinted>2021-07-01T03:56:27Z</cp:lastPrinted>
  <dcterms:created xsi:type="dcterms:W3CDTF">2018-03-27T06:03:00Z</dcterms:created>
  <dcterms:modified xsi:type="dcterms:W3CDTF">2023-06-19T09:03:43Z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