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72" y="-33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92360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20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19 </a:t>
            </a:r>
            <a:r>
              <a:rPr lang="ru-RU" sz="1100" b="1" dirty="0" err="1" smtClean="0">
                <a:latin typeface="Times New Roman" pitchFamily="18" charset="0"/>
                <a:cs typeface="Times New Roman" pitchFamily="18" charset="0"/>
              </a:rPr>
              <a:t>маусым</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20</a:t>
            </a:r>
            <a:r>
              <a:rPr lang="kk-KZ" altLang="ru-RU"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a:t>
            </a:r>
            <a:r>
              <a:rPr lang="ru-RU" sz="1200" dirty="0" smtClean="0">
                <a:latin typeface="Times New Roman" pitchFamily="18" charset="0"/>
                <a:cs typeface="Times New Roman" pitchFamily="18" charset="0"/>
              </a:rPr>
              <a:t>т</a:t>
            </a:r>
            <a:r>
              <a:rPr lang="kk-KZ" sz="1200" dirty="0" smtClean="0">
                <a:latin typeface="Times New Roman" pitchFamily="18" charset="0"/>
                <a:cs typeface="Times New Roman" pitchFamily="18" charset="0"/>
              </a:rPr>
              <a:t>үнде аздаған, күндіз өткінші жаңбыр, найзағай. Оңтүстік-баты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7-12, </a:t>
            </a:r>
            <a:r>
              <a:rPr lang="ru-RU" sz="1200" dirty="0" err="1" smtClean="0">
                <a:latin typeface="Times New Roman" pitchFamily="18" charset="0"/>
                <a:cs typeface="Times New Roman" pitchFamily="18" charset="0"/>
              </a:rPr>
              <a:t>найзағай кезінде</a:t>
            </a:r>
            <a:r>
              <a:rPr lang="ru-RU" sz="1200" dirty="0" smtClean="0">
                <a:latin typeface="Times New Roman" pitchFamily="18" charset="0"/>
                <a:cs typeface="Times New Roman" pitchFamily="18" charset="0"/>
              </a:rPr>
              <a:t> 15-20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19-21, </a:t>
            </a:r>
            <a:r>
              <a:rPr lang="ru-RU" sz="1200" dirty="0" err="1" smtClean="0">
                <a:latin typeface="Times New Roman" pitchFamily="18" charset="0"/>
                <a:cs typeface="Times New Roman" pitchFamily="18" charset="0"/>
              </a:rPr>
              <a:t>күндіз </a:t>
            </a:r>
            <a:r>
              <a:rPr lang="ru-RU" sz="1200" smtClean="0">
                <a:latin typeface="Times New Roman" pitchFamily="18" charset="0"/>
                <a:cs typeface="Times New Roman" pitchFamily="18" charset="0"/>
              </a:rPr>
              <a:t>26-28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21 маусымға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20 </a:t>
            </a:r>
            <a:r>
              <a:rPr lang="kk-KZ" altLang="ru-RU" sz="1100" b="1" dirty="0" smtClean="0">
                <a:latin typeface="Times New Roman" pitchFamily="18" charset="0"/>
                <a:ea typeface="Times New Roman KZ" pitchFamily="18" charset="0"/>
                <a:cs typeface="Times New Roman" pitchFamily="18" charset="0"/>
              </a:rPr>
              <a:t>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21</a:t>
            </a:r>
            <a:r>
              <a:rPr lang="kk-KZ"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аздаған өткінші жаңбыр, найзағай</a:t>
            </a:r>
            <a:r>
              <a:rPr lang="kk-KZ" sz="1200" dirty="0" smtClean="0">
                <a:latin typeface="Times New Roman" pitchFamily="18" charset="0"/>
                <a:cs typeface="Times New Roman" pitchFamily="18" charset="0"/>
              </a:rPr>
              <a:t>. Оңтүстік-баты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7-12, </a:t>
            </a:r>
            <a:r>
              <a:rPr lang="ru-RU" sz="1200" dirty="0" err="1" smtClean="0">
                <a:latin typeface="Times New Roman" pitchFamily="18" charset="0"/>
                <a:cs typeface="Times New Roman" pitchFamily="18" charset="0"/>
              </a:rPr>
              <a:t>найзағай кезінде</a:t>
            </a:r>
            <a:r>
              <a:rPr lang="ru-RU" sz="1200" dirty="0" smtClean="0">
                <a:latin typeface="Times New Roman" pitchFamily="18" charset="0"/>
                <a:cs typeface="Times New Roman" pitchFamily="18" charset="0"/>
              </a:rPr>
              <a:t> 15-20 м/с. </a:t>
            </a:r>
            <a:r>
              <a:rPr lang="kk-KZ" sz="1200" dirty="0" smtClean="0">
                <a:latin typeface="Times New Roman" pitchFamily="18" charset="0"/>
                <a:cs typeface="Times New Roman" pitchFamily="18" charset="0"/>
              </a:rPr>
              <a:t>Ауа температурасы 16-18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ас0,0у ес0,063елігі0,0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2</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2542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148/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a:t>
            </a:r>
            <a:r>
              <a:rPr lang="ru-RU" altLang="ru-RU" sz="1400" b="1" i="1" smtClean="0">
                <a:solidFill>
                  <a:srgbClr val="000000"/>
                </a:solidFill>
                <a:latin typeface="Times New Roman" panose="02020603050405020304" pitchFamily="18" charset="0"/>
                <a:cs typeface="Times New Roman" panose="02020603050405020304" pitchFamily="18" charset="0"/>
              </a:rPr>
              <a:t>М А / 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15902</TotalTime>
  <Words>564</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3345</cp:revision>
  <cp:lastPrinted>2021-07-01T03:56:27Z</cp:lastPrinted>
  <dcterms:created xsi:type="dcterms:W3CDTF">2018-03-27T06:03:00Z</dcterms:created>
  <dcterms:modified xsi:type="dcterms:W3CDTF">2023-06-19T09:01:10Z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