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82" d="100"/>
          <a:sy n="82" d="100"/>
        </p:scale>
        <p:origin x="-72" y="-7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758196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1539760"/>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443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36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10-12, күндіз 22-24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20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21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20384</TotalTime>
  <Words>589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3643</cp:revision>
  <cp:lastPrinted>2021-07-01T03:56:27Z</cp:lastPrinted>
  <dcterms:created xsi:type="dcterms:W3CDTF">2018-03-27T06:03:00Z</dcterms:created>
  <dcterms:modified xsi:type="dcterms:W3CDTF">2023-06-19T06:47:21Z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