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varScale="1">
        <p:scale>
          <a:sx n="113" d="100"/>
          <a:sy n="113" d="100"/>
        </p:scale>
        <p:origin x="-660"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19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0269651"/>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бұршақ,</a:t>
            </a:r>
            <a:r>
              <a:rPr lang="kk-KZ" sz="1100" dirty="0" smtClean="0"/>
              <a:t> </a:t>
            </a:r>
            <a:r>
              <a:rPr lang="kk-KZ" sz="1100" dirty="0" smtClean="0">
                <a:latin typeface="Times New Roman" pitchFamily="18" charset="0"/>
                <a:cs typeface="Times New Roman" pitchFamily="18" charset="0"/>
              </a:rPr>
              <a:t>дауыл. Солтүстік-батыстан, батыстан жел соғады, күші</a:t>
            </a:r>
            <a:r>
              <a:rPr lang="kk-KZ" sz="1100" dirty="0" smtClean="0"/>
              <a:t> 15-20</a:t>
            </a:r>
            <a:r>
              <a:rPr lang="kk-KZ" sz="1100" dirty="0" smtClean="0">
                <a:latin typeface="Times New Roman" pitchFamily="18" charset="0"/>
                <a:cs typeface="Times New Roman" pitchFamily="18" charset="0"/>
              </a:rPr>
              <a:t>, екпіні 23-28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Батыстан</a:t>
            </a:r>
            <a:r>
              <a:rPr lang="kk-KZ" sz="110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20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21</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13762</TotalTime>
  <Words>565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3226</cp:revision>
  <cp:lastPrinted>2021-07-01T03:56:27Z</cp:lastPrinted>
  <dcterms:created xsi:type="dcterms:W3CDTF">2018-03-27T06:03:00Z</dcterms:created>
  <dcterms:modified xsi:type="dcterms:W3CDTF">2023-06-19T09:10:40Z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