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дождь. Ветер юго-западный, западный 9-14 м/с. Температура воздуха ночью 9-11, днем 17-19 тепла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-западный, 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683695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3208</cp:revision>
  <cp:lastPrinted>2021-02-03T11:37:00Z</cp:lastPrinted>
  <dcterms:created xsi:type="dcterms:W3CDTF">2018-03-27T06:03:00Z</dcterms:created>
  <dcterms:modified xsi:type="dcterms:W3CDTF">2023-06-20T07:39:20Z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