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50814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днем 15-20, порывы 23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8-10, днем 21-23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 9-14 м/с. Температура воздуха 10-12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июня, ночью 22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20412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23218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3842</cp:revision>
  <cp:lastPrinted>2021-11-30T05:55:24Z</cp:lastPrinted>
  <dcterms:created xsi:type="dcterms:W3CDTF">2018-03-27T06:03:00Z</dcterms:created>
  <dcterms:modified xsi:type="dcterms:W3CDTF">2023-06-20T06:33:50Z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