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21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21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небольшой, днем кратковременный дождь, гроза. Ветер юго-западный 7-12, при грозе 15-20 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22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дождь, гроза. Ветер юго-западный 7-12, при грозе 15-20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88"/>
          <a:ext cx="4513543" cy="2344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16198</TotalTime>
  <Words>582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3292</cp:revision>
  <cp:lastPrinted>2021-07-01T03:56:27Z</cp:lastPrinted>
  <dcterms:created xsi:type="dcterms:W3CDTF">2018-03-27T06:03:00Z</dcterms:created>
  <dcterms:modified xsi:type="dcterms:W3CDTF">2023-06-20T06:37:40Z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