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-108" y="-3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1584653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днем временами дождь, гроза. Ветер западный 9-14, утром и днем порывы 15-20 м/с. Температура воздуха ночью 4-6, днем 16-18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Ветер северо-западный 9-14 м/с. Температура воздуха 5-7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72282065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84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0.525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95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0.316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91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0.182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200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0.04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22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0.11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0.028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Сагандыкова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15871</TotalTime>
  <Words>534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2717</cp:revision>
  <cp:lastPrinted>2021-07-01T03:56:27Z</cp:lastPrinted>
  <dcterms:created xsi:type="dcterms:W3CDTF">2018-03-27T06:03:00Z</dcterms:created>
  <dcterms:modified xsi:type="dcterms:W3CDTF">2023-06-20T07:30:52Z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